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0" r:id="rId1"/>
  </p:sldMasterIdLst>
  <p:notesMasterIdLst>
    <p:notesMasterId r:id="rId36"/>
  </p:notesMasterIdLst>
  <p:handoutMasterIdLst>
    <p:handoutMasterId r:id="rId37"/>
  </p:handoutMasterIdLst>
  <p:sldIdLst>
    <p:sldId id="256" r:id="rId2"/>
    <p:sldId id="258" r:id="rId3"/>
    <p:sldId id="290" r:id="rId4"/>
    <p:sldId id="291"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3" r:id="rId29"/>
    <p:sldId id="289" r:id="rId30"/>
    <p:sldId id="284" r:id="rId31"/>
    <p:sldId id="285" r:id="rId32"/>
    <p:sldId id="286" r:id="rId33"/>
    <p:sldId id="287"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E5D"/>
    <a:srgbClr val="163B07"/>
    <a:srgbClr val="0F180C"/>
    <a:srgbClr val="10190C"/>
    <a:srgbClr val="000000"/>
    <a:srgbClr val="131F2B"/>
    <a:srgbClr val="111419"/>
    <a:srgbClr val="090909"/>
    <a:srgbClr val="AA3F4B"/>
    <a:srgbClr val="022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1262" y="37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5DE239-A053-4487-B111-0709F4CBE09C}" type="datetimeFigureOut">
              <a:rPr lang="en-US" smtClean="0"/>
              <a:t>10/11/2021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AB48B1-1DE4-43D8-A23F-18AC279DCC61}" type="slidenum">
              <a:rPr lang="en-US" smtClean="0"/>
              <a:t>‹#›</a:t>
            </a:fld>
            <a:endParaRPr lang="en-US"/>
          </a:p>
        </p:txBody>
      </p:sp>
    </p:spTree>
    <p:extLst>
      <p:ext uri="{BB962C8B-B14F-4D97-AF65-F5344CB8AC3E}">
        <p14:creationId xmlns:p14="http://schemas.microsoft.com/office/powerpoint/2010/main" val="2760881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68394-3814-4552-B294-B5C62736C4A4}" type="datetimeFigureOut">
              <a:rPr lang="en-US" smtClean="0"/>
              <a:pPr/>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EA9C5-64B1-493B-BD4F-A236CAC16A8B}" type="slidenum">
              <a:rPr lang="en-US" smtClean="0"/>
              <a:pPr/>
              <a:t>‹#›</a:t>
            </a:fld>
            <a:endParaRPr lang="en-US"/>
          </a:p>
        </p:txBody>
      </p:sp>
    </p:spTree>
    <p:extLst>
      <p:ext uri="{BB962C8B-B14F-4D97-AF65-F5344CB8AC3E}">
        <p14:creationId xmlns:p14="http://schemas.microsoft.com/office/powerpoint/2010/main" val="34099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EA9C5-64B1-493B-BD4F-A236CAC16A8B}" type="slidenum">
              <a:rPr lang="en-US" smtClean="0"/>
              <a:pPr/>
              <a:t>5</a:t>
            </a:fld>
            <a:endParaRPr lang="en-US"/>
          </a:p>
        </p:txBody>
      </p:sp>
    </p:spTree>
    <p:extLst>
      <p:ext uri="{BB962C8B-B14F-4D97-AF65-F5344CB8AC3E}">
        <p14:creationId xmlns:p14="http://schemas.microsoft.com/office/powerpoint/2010/main" val="344201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1BEF0D-F0BB-DE4B-95CE-6DB70DBA9567}" type="datetimeFigureOut">
              <a:rPr lang="en-US" smtClean="0"/>
              <a:pPr/>
              <a:t>10/11/2021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61BEF0D-F0BB-DE4B-95CE-6DB70DBA9567}"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61BEF0D-F0BB-DE4B-95CE-6DB70DBA9567}" type="datetimeFigureOut">
              <a:rPr lang="en-US" smtClean="0"/>
              <a:pPr/>
              <a:t>10/11/2021</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61BEF0D-F0BB-DE4B-95CE-6DB70DBA9567}" type="datetimeFigureOut">
              <a:rPr lang="en-US" smtClean="0"/>
              <a:pPr/>
              <a:t>10/11/2021</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arget="../media/hdphoto5.wdp" Type="http://schemas.microsoft.com/office/2007/relationships/hdphoto"/><Relationship Id="rId2" Target="../media/image58.jpeg" Type="http://schemas.openxmlformats.org/officeDocument/2006/relationships/image"/><Relationship Id="rId1" Target="../slideLayouts/slideLayout2.xml" Type="http://schemas.openxmlformats.org/officeDocument/2006/relationships/slideLayout"/><Relationship Id="rId6" Target="../media/image60.png" Type="http://schemas.openxmlformats.org/officeDocument/2006/relationships/image"/><Relationship Id="rId5" Target="../media/hdphoto6.wdp" Type="http://schemas.microsoft.com/office/2007/relationships/hdphoto"/><Relationship Id="rId4" Target="../media/image59.jpeg" Type="http://schemas.openxmlformats.org/officeDocument/2006/relationships/image"/></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arget="../media/hdphoto1.wdp" Type="http://schemas.microsoft.com/office/2007/relationships/hdphoto"/><Relationship Id="rId2" Target="../media/image8.jpeg" Type="http://schemas.openxmlformats.org/officeDocument/2006/relationships/image"/><Relationship Id="rId1" Target="../slideLayouts/slideLayout2.xml" Type="http://schemas.openxmlformats.org/officeDocument/2006/relationships/slideLayout"/><Relationship Id="rId4" Target="../media/image9.png" Type="http://schemas.openxmlformats.org/officeDocument/2006/relationships/image"/></Relationships>
</file>

<file path=ppt/slides/_rels/slide7.xml.rels><?xml version="1.0" encoding="UTF-8" standalone="yes" ?><Relationships xmlns="http://schemas.openxmlformats.org/package/2006/relationships"><Relationship Id="rId3" Target="../media/hdphoto2.wdp" Type="http://schemas.microsoft.com/office/2007/relationships/hdphoto"/><Relationship Id="rId2" Target="../media/image10.jpeg" Type="http://schemas.openxmlformats.org/officeDocument/2006/relationships/image"/><Relationship Id="rId1" Target="../slideLayouts/slideLayout2.xml" Type="http://schemas.openxmlformats.org/officeDocument/2006/relationships/slideLayout"/><Relationship Id="rId4" Target="../media/image11.png" Type="http://schemas.openxmlformats.org/officeDocument/2006/relationships/image"/></Relationships>
</file>

<file path=ppt/slides/_rels/slide8.xml.rels><?xml version="1.0" encoding="UTF-8" standalone="yes" ?><Relationships xmlns="http://schemas.openxmlformats.org/package/2006/relationships"><Relationship Id="rId3" Target="../media/hdphoto3.wdp" Type="http://schemas.microsoft.com/office/2007/relationships/hdphoto"/><Relationship Id="rId2" Target="../media/image12.jpeg" Type="http://schemas.openxmlformats.org/officeDocument/2006/relationships/image"/><Relationship Id="rId1" Target="../slideLayouts/slideLayout2.xml" Type="http://schemas.openxmlformats.org/officeDocument/2006/relationships/slideLayout"/><Relationship Id="rId4" Target="../media/image13.pn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576" y="0"/>
            <a:ext cx="59884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203577" cy="6858000"/>
          </a:xfrm>
          <a:prstGeom prst="rect">
            <a:avLst/>
          </a:prstGeom>
        </p:spPr>
      </p:pic>
    </p:spTree>
    <p:extLst>
      <p:ext uri="{BB962C8B-B14F-4D97-AF65-F5344CB8AC3E}">
        <p14:creationId xmlns:p14="http://schemas.microsoft.com/office/powerpoint/2010/main" val="16724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101" y="175087"/>
            <a:ext cx="7364296" cy="43941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7A8D296-5B96-4B61-A5A9-DFBCD5F223AA}"/>
              </a:ext>
            </a:extLst>
          </p:cNvPr>
          <p:cNvPicPr>
            <a:picLocks noChangeAspect="1"/>
          </p:cNvPicPr>
          <p:nvPr/>
        </p:nvPicPr>
        <p:blipFill>
          <a:blip r:embed="rId3"/>
          <a:stretch>
            <a:fillRect/>
          </a:stretch>
        </p:blipFill>
        <p:spPr>
          <a:xfrm>
            <a:off x="0" y="762102"/>
            <a:ext cx="12192000" cy="5920811"/>
          </a:xfrm>
          <a:prstGeom prst="rect">
            <a:avLst/>
          </a:prstGeom>
        </p:spPr>
      </p:pic>
    </p:spTree>
    <p:extLst>
      <p:ext uri="{BB962C8B-B14F-4D97-AF65-F5344CB8AC3E}">
        <p14:creationId xmlns:p14="http://schemas.microsoft.com/office/powerpoint/2010/main" val="265008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job for everyon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0088" y1="11749" x2="14336" y2="15301"/>
                        <a14:foregroundMark x1="29027" y1="29235" x2="31504" y2="31421"/>
                        <a14:foregroundMark x1="43894" y1="20219" x2="47080" y2="22131"/>
                        <a14:foregroundMark x1="17168" y1="13661" x2="17168" y2="13661"/>
                        <a14:foregroundMark x1="93628" y1="31421" x2="93628" y2="31421"/>
                        <a14:foregroundMark x1="11504" y1="6011" x2="11504" y2="6011"/>
                        <a14:backgroundMark x1="35221" y1="74044" x2="35221" y2="74044"/>
                        <a14:backgroundMark x1="55929" y1="53825" x2="55929" y2="53825"/>
                        <a14:backgroundMark x1="53805" y1="53552" x2="53805" y2="53552"/>
                        <a14:backgroundMark x1="98230" y1="57650" x2="98230" y2="57650"/>
                        <a14:backgroundMark x1="34867" y1="79781" x2="34867" y2="79781"/>
                        <a14:backgroundMark x1="24248" y1="55464" x2="24248" y2="55464"/>
                        <a14:backgroundMark x1="20000" y1="56011" x2="20000" y2="56011"/>
                      </a14:backgroundRemoval>
                    </a14:imgEffect>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10540" y="0"/>
            <a:ext cx="7181460" cy="40395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A0D902B-A952-4A8A-AC8E-F91ECF47F781}"/>
              </a:ext>
            </a:extLst>
          </p:cNvPr>
          <p:cNvPicPr>
            <a:picLocks noChangeAspect="1"/>
          </p:cNvPicPr>
          <p:nvPr/>
        </p:nvPicPr>
        <p:blipFill>
          <a:blip r:embed="rId4"/>
          <a:stretch>
            <a:fillRect/>
          </a:stretch>
        </p:blipFill>
        <p:spPr>
          <a:xfrm>
            <a:off x="0" y="139716"/>
            <a:ext cx="12089416" cy="6127011"/>
          </a:xfrm>
          <a:prstGeom prst="rect">
            <a:avLst/>
          </a:prstGeom>
        </p:spPr>
      </p:pic>
    </p:spTree>
    <p:extLst>
      <p:ext uri="{BB962C8B-B14F-4D97-AF65-F5344CB8AC3E}">
        <p14:creationId xmlns:p14="http://schemas.microsoft.com/office/powerpoint/2010/main" val="294075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2CFAC-E4CC-47CA-A127-EE930B1F235A}"/>
              </a:ext>
            </a:extLst>
          </p:cNvPr>
          <p:cNvPicPr>
            <a:picLocks noChangeAspect="1"/>
          </p:cNvPicPr>
          <p:nvPr/>
        </p:nvPicPr>
        <p:blipFill>
          <a:blip r:embed="rId2"/>
          <a:stretch>
            <a:fillRect/>
          </a:stretch>
        </p:blipFill>
        <p:spPr>
          <a:xfrm>
            <a:off x="0" y="1007533"/>
            <a:ext cx="12192000" cy="5850467"/>
          </a:xfrm>
          <a:prstGeom prst="rect">
            <a:avLst/>
          </a:prstGeom>
        </p:spPr>
      </p:pic>
      <p:pic>
        <p:nvPicPr>
          <p:cNvPr id="7" name="Picture 6">
            <a:extLst>
              <a:ext uri="{FF2B5EF4-FFF2-40B4-BE49-F238E27FC236}">
                <a16:creationId xmlns:a16="http://schemas.microsoft.com/office/drawing/2014/main" id="{85953FD5-1FF3-438B-BF82-072758BE93FB}"/>
              </a:ext>
            </a:extLst>
          </p:cNvPr>
          <p:cNvPicPr>
            <a:picLocks noChangeAspect="1"/>
          </p:cNvPicPr>
          <p:nvPr/>
        </p:nvPicPr>
        <p:blipFill>
          <a:blip r:embed="rId3"/>
          <a:stretch>
            <a:fillRect/>
          </a:stretch>
        </p:blipFill>
        <p:spPr>
          <a:xfrm>
            <a:off x="631268" y="1727759"/>
            <a:ext cx="5352752" cy="2725148"/>
          </a:xfrm>
          <a:prstGeom prst="rect">
            <a:avLst/>
          </a:prstGeom>
        </p:spPr>
      </p:pic>
    </p:spTree>
    <p:extLst>
      <p:ext uri="{BB962C8B-B14F-4D97-AF65-F5344CB8AC3E}">
        <p14:creationId xmlns:p14="http://schemas.microsoft.com/office/powerpoint/2010/main" val="428794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Justice for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08" y="130628"/>
            <a:ext cx="11482873" cy="454516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CBD2E5-2EBA-4C84-9B14-DAE0C03AD3C5}"/>
              </a:ext>
            </a:extLst>
          </p:cNvPr>
          <p:cNvPicPr>
            <a:picLocks noChangeAspect="1"/>
          </p:cNvPicPr>
          <p:nvPr/>
        </p:nvPicPr>
        <p:blipFill>
          <a:blip r:embed="rId3"/>
          <a:stretch>
            <a:fillRect/>
          </a:stretch>
        </p:blipFill>
        <p:spPr>
          <a:xfrm>
            <a:off x="1250757" y="4761371"/>
            <a:ext cx="11632176" cy="1286367"/>
          </a:xfrm>
          <a:prstGeom prst="rect">
            <a:avLst/>
          </a:prstGeom>
        </p:spPr>
      </p:pic>
    </p:spTree>
    <p:extLst>
      <p:ext uri="{BB962C8B-B14F-4D97-AF65-F5344CB8AC3E}">
        <p14:creationId xmlns:p14="http://schemas.microsoft.com/office/powerpoint/2010/main" val="2386532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4155C-DE35-4A47-8205-0F2C80BE7428}"/>
              </a:ext>
            </a:extLst>
          </p:cNvPr>
          <p:cNvPicPr>
            <a:picLocks noChangeAspect="1"/>
          </p:cNvPicPr>
          <p:nvPr/>
        </p:nvPicPr>
        <p:blipFill>
          <a:blip r:embed="rId2"/>
          <a:stretch>
            <a:fillRect/>
          </a:stretch>
        </p:blipFill>
        <p:spPr>
          <a:xfrm>
            <a:off x="235882" y="47303"/>
            <a:ext cx="4136093" cy="4136093"/>
          </a:xfrm>
          <a:prstGeom prst="rect">
            <a:avLst/>
          </a:prstGeom>
        </p:spPr>
      </p:pic>
      <p:pic>
        <p:nvPicPr>
          <p:cNvPr id="8" name="Picture 7">
            <a:extLst>
              <a:ext uri="{FF2B5EF4-FFF2-40B4-BE49-F238E27FC236}">
                <a16:creationId xmlns:a16="http://schemas.microsoft.com/office/drawing/2014/main" id="{B9B2F271-6D23-4B59-802F-238B1B4BA3FD}"/>
              </a:ext>
            </a:extLst>
          </p:cNvPr>
          <p:cNvPicPr>
            <a:picLocks noChangeAspect="1"/>
          </p:cNvPicPr>
          <p:nvPr/>
        </p:nvPicPr>
        <p:blipFill>
          <a:blip r:embed="rId3"/>
          <a:stretch>
            <a:fillRect/>
          </a:stretch>
        </p:blipFill>
        <p:spPr>
          <a:xfrm>
            <a:off x="1189249" y="597162"/>
            <a:ext cx="11235902" cy="5663675"/>
          </a:xfrm>
          <a:prstGeom prst="rect">
            <a:avLst/>
          </a:prstGeom>
        </p:spPr>
      </p:pic>
    </p:spTree>
    <p:extLst>
      <p:ext uri="{BB962C8B-B14F-4D97-AF65-F5344CB8AC3E}">
        <p14:creationId xmlns:p14="http://schemas.microsoft.com/office/powerpoint/2010/main" val="283647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431426"/>
            <a:ext cx="7372778" cy="3971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1139806-11C8-4F4E-BB9A-B118269298E0}"/>
              </a:ext>
            </a:extLst>
          </p:cNvPr>
          <p:cNvPicPr>
            <a:picLocks noChangeAspect="1"/>
          </p:cNvPicPr>
          <p:nvPr/>
        </p:nvPicPr>
        <p:blipFill>
          <a:blip r:embed="rId3"/>
          <a:stretch>
            <a:fillRect/>
          </a:stretch>
        </p:blipFill>
        <p:spPr>
          <a:xfrm>
            <a:off x="-1038578" y="598484"/>
            <a:ext cx="12192000" cy="5322366"/>
          </a:xfrm>
          <a:prstGeom prst="rect">
            <a:avLst/>
          </a:prstGeom>
        </p:spPr>
      </p:pic>
    </p:spTree>
    <p:extLst>
      <p:ext uri="{BB962C8B-B14F-4D97-AF65-F5344CB8AC3E}">
        <p14:creationId xmlns:p14="http://schemas.microsoft.com/office/powerpoint/2010/main" val="40523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727" y="0"/>
            <a:ext cx="7570273" cy="4258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B8C4AB-1960-4ABF-A034-7432B690F6E7}"/>
              </a:ext>
            </a:extLst>
          </p:cNvPr>
          <p:cNvPicPr>
            <a:picLocks noChangeAspect="1"/>
          </p:cNvPicPr>
          <p:nvPr/>
        </p:nvPicPr>
        <p:blipFill>
          <a:blip r:embed="rId3"/>
          <a:stretch>
            <a:fillRect/>
          </a:stretch>
        </p:blipFill>
        <p:spPr>
          <a:xfrm>
            <a:off x="-553155" y="1024907"/>
            <a:ext cx="12192000" cy="4808185"/>
          </a:xfrm>
          <a:prstGeom prst="rect">
            <a:avLst/>
          </a:prstGeom>
        </p:spPr>
      </p:pic>
    </p:spTree>
    <p:extLst>
      <p:ext uri="{BB962C8B-B14F-4D97-AF65-F5344CB8AC3E}">
        <p14:creationId xmlns:p14="http://schemas.microsoft.com/office/powerpoint/2010/main" val="39798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health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12"/>
            <a:ext cx="8327300" cy="4684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22616E-4456-4ECD-8D8D-D280D0C16344}"/>
              </a:ext>
            </a:extLst>
          </p:cNvPr>
          <p:cNvPicPr>
            <a:picLocks noChangeAspect="1"/>
          </p:cNvPicPr>
          <p:nvPr/>
        </p:nvPicPr>
        <p:blipFill>
          <a:blip r:embed="rId3"/>
          <a:stretch>
            <a:fillRect/>
          </a:stretch>
        </p:blipFill>
        <p:spPr>
          <a:xfrm>
            <a:off x="2290936" y="196294"/>
            <a:ext cx="11132261" cy="5980694"/>
          </a:xfrm>
          <a:prstGeom prst="rect">
            <a:avLst/>
          </a:prstGeom>
        </p:spPr>
      </p:pic>
    </p:spTree>
    <p:extLst>
      <p:ext uri="{BB962C8B-B14F-4D97-AF65-F5344CB8AC3E}">
        <p14:creationId xmlns:p14="http://schemas.microsoft.com/office/powerpoint/2010/main" val="155200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PROTECTION WOMEN'S R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092" y="457796"/>
            <a:ext cx="6211208" cy="3498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82D5180-C1D8-4232-8E0A-942B815786BB}"/>
              </a:ext>
            </a:extLst>
          </p:cNvPr>
          <p:cNvPicPr>
            <a:picLocks noChangeAspect="1"/>
          </p:cNvPicPr>
          <p:nvPr/>
        </p:nvPicPr>
        <p:blipFill>
          <a:blip r:embed="rId3"/>
          <a:stretch>
            <a:fillRect/>
          </a:stretch>
        </p:blipFill>
        <p:spPr>
          <a:xfrm>
            <a:off x="-139147" y="0"/>
            <a:ext cx="11973582" cy="6407451"/>
          </a:xfrm>
          <a:prstGeom prst="rect">
            <a:avLst/>
          </a:prstGeom>
        </p:spPr>
      </p:pic>
    </p:spTree>
    <p:extLst>
      <p:ext uri="{BB962C8B-B14F-4D97-AF65-F5344CB8AC3E}">
        <p14:creationId xmlns:p14="http://schemas.microsoft.com/office/powerpoint/2010/main" val="126584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economics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4" y="381001"/>
            <a:ext cx="7150323" cy="4022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AB3683-DB43-470C-A546-754ABCF71FF7}"/>
              </a:ext>
            </a:extLst>
          </p:cNvPr>
          <p:cNvPicPr>
            <a:picLocks noChangeAspect="1"/>
          </p:cNvPicPr>
          <p:nvPr/>
        </p:nvPicPr>
        <p:blipFill>
          <a:blip r:embed="rId3"/>
          <a:stretch>
            <a:fillRect/>
          </a:stretch>
        </p:blipFill>
        <p:spPr>
          <a:xfrm>
            <a:off x="-118283" y="0"/>
            <a:ext cx="11888230" cy="6748857"/>
          </a:xfrm>
          <a:prstGeom prst="rect">
            <a:avLst/>
          </a:prstGeom>
        </p:spPr>
      </p:pic>
    </p:spTree>
    <p:extLst>
      <p:ext uri="{BB962C8B-B14F-4D97-AF65-F5344CB8AC3E}">
        <p14:creationId xmlns:p14="http://schemas.microsoft.com/office/powerpoint/2010/main" val="179269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975" y="1911461"/>
            <a:ext cx="10996790" cy="1202028"/>
          </a:xfrm>
        </p:spPr>
        <p:txBody>
          <a:bodyPr>
            <a:noAutofit/>
          </a:bodyPr>
          <a:lstStyle/>
          <a:p>
            <a:pPr algn="r" rtl="1"/>
            <a:r>
              <a:rPr lang="ur-PK" sz="3600" dirty="0">
                <a:solidFill>
                  <a:srgbClr val="FF0000"/>
                </a:solidFill>
                <a:latin typeface="NOORIN11" pitchFamily="2" charset="2"/>
                <a:cs typeface="Microsoft Uighur" pitchFamily="2" charset="-78"/>
              </a:rPr>
              <a:t>مسلمانو!اللہ تم کو حکم دیتا ہے کہ امانتیں اہلِ امانت کے حوالے کرو اور جب لوگوں کے درمیان فیصلہ کرو تو عدل کے ساتھ  فیصلہ کرو اللہ تم کونہایت عمدہ نصیحت کرتا ہے بےشک اللہ سب کچھ  سنتا اور دیکھتا ہے  ﴿۵۸﴾</a:t>
            </a:r>
          </a:p>
          <a:p>
            <a:pPr algn="r" rtl="1"/>
            <a:endParaRPr lang="ur-PK" sz="2800" dirty="0">
              <a:latin typeface="Jameel Noori Nastaleeq" panose="02000503000000020004" pitchFamily="2" charset="-78"/>
              <a:cs typeface="Jameel Noori Nastaleeq" panose="02000503000000020004" pitchFamily="2" charset="-78"/>
            </a:endParaRPr>
          </a:p>
          <a:p>
            <a:pPr algn="r" rtl="1"/>
            <a:endParaRPr lang="en-US" sz="2800" dirty="0">
              <a:latin typeface="Jameel Noori Nastaleeq" panose="02000503000000020004" pitchFamily="2" charset="-78"/>
              <a:cs typeface="Jameel Noori Nastaleeq" panose="02000503000000020004" pitchFamily="2" charset="-78"/>
            </a:endParaRPr>
          </a:p>
        </p:txBody>
      </p:sp>
      <p:sp>
        <p:nvSpPr>
          <p:cNvPr id="2" name="Title 1"/>
          <p:cNvSpPr>
            <a:spLocks noGrp="1"/>
          </p:cNvSpPr>
          <p:nvPr>
            <p:ph type="title"/>
          </p:nvPr>
        </p:nvSpPr>
        <p:spPr>
          <a:xfrm>
            <a:off x="394447" y="606181"/>
            <a:ext cx="11110166" cy="1280890"/>
          </a:xfrm>
        </p:spPr>
        <p:txBody>
          <a:bodyPr>
            <a:normAutofit fontScale="90000"/>
          </a:bodyPr>
          <a:lstStyle/>
          <a:p>
            <a:pPr algn="r" rtl="1"/>
            <a:r>
              <a:rPr lang="ur-PK" b="1" dirty="0">
                <a:solidFill>
                  <a:schemeClr val="tx2">
                    <a:lumMod val="50000"/>
                  </a:schemeClr>
                </a:solidFill>
                <a:latin typeface="Arabic Typesetting" pitchFamily="66" charset="-78"/>
                <a:cs typeface="Arabic Typesetting" pitchFamily="66" charset="-78"/>
              </a:rPr>
              <a:t>اِنَّ اللّٰهَ يَاۡمُرُكُمۡ اَنۡ تُؤَدُّوۡا الۡاَمٰنٰتِ اِلٰٓى اَهۡلِهَاۙ وَاِذَا حَكَمۡتُمۡ بَيۡنَ النَّاسِ اَنۡ تَحۡكُمُوۡا بِالۡعَدۡلِ‌ؕ اِنَّ اللّٰهَ نِعِمَّا يَعِظُكُمۡ بِهٖ‌ؕ اِنَّ اللّٰهَ كَانَ سَمِيۡعَۢا بَصِيۡرًا‏ </a:t>
            </a:r>
            <a:r>
              <a:rPr lang="ur-PK" sz="2400" b="1" dirty="0">
                <a:solidFill>
                  <a:schemeClr val="tx2">
                    <a:lumMod val="50000"/>
                  </a:schemeClr>
                </a:solidFill>
                <a:latin typeface="Arabic Typesetting" pitchFamily="66" charset="-78"/>
                <a:cs typeface="Arabic Typesetting" pitchFamily="66" charset="-78"/>
              </a:rPr>
              <a:t>﴿النساۤء۵۸﴾</a:t>
            </a:r>
            <a:endParaRPr lang="en-US" b="1" dirty="0">
              <a:solidFill>
                <a:schemeClr val="tx2">
                  <a:lumMod val="50000"/>
                </a:schemeClr>
              </a:solidFill>
              <a:latin typeface="Arabic Typesetting" pitchFamily="66" charset="-78"/>
              <a:cs typeface="Arabic Typesetting" pitchFamily="66" charset="-78"/>
            </a:endParaRPr>
          </a:p>
        </p:txBody>
      </p:sp>
      <p:sp>
        <p:nvSpPr>
          <p:cNvPr id="4" name="Title 1"/>
          <p:cNvSpPr txBox="1">
            <a:spLocks/>
          </p:cNvSpPr>
          <p:nvPr/>
        </p:nvSpPr>
        <p:spPr>
          <a:xfrm>
            <a:off x="746975" y="3957585"/>
            <a:ext cx="10805441" cy="128089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ur-PK" sz="3700" dirty="0">
                <a:solidFill>
                  <a:schemeClr val="tx2">
                    <a:lumMod val="50000"/>
                  </a:schemeClr>
                </a:solidFill>
                <a:latin typeface="Sakkal Majalla" panose="02000000000000000000" pitchFamily="2" charset="-78"/>
                <a:cs typeface="Sakkal Majalla" panose="02000000000000000000" pitchFamily="2" charset="-78"/>
              </a:rPr>
              <a:t>الَّذِيۡنَ اِنۡ مَّكَّنّٰهُمۡ فِىۡ الۡاَرۡضِ اَقَامُوۡا الصَّلٰوةَ وَاٰتَوُا الزَّكٰوةَ وَاَمَرُوۡا بِالۡمَعۡرُوۡفِ وَنَهَوۡا عَنِ الۡمُنۡكَرِ‌ؕ وَلِلّٰهِ عَاقِبَةُ الۡاُمُوۡرِ‏</a:t>
            </a:r>
            <a:r>
              <a:rPr lang="ur-PK" dirty="0">
                <a:solidFill>
                  <a:schemeClr val="tx2">
                    <a:lumMod val="50000"/>
                  </a:schemeClr>
                </a:solidFill>
                <a:latin typeface="Sakkal Majalla" panose="02000000000000000000" pitchFamily="2" charset="-78"/>
                <a:cs typeface="Sakkal Majalla" panose="02000000000000000000" pitchFamily="2" charset="-78"/>
              </a:rPr>
              <a:t>   </a:t>
            </a:r>
            <a:r>
              <a:rPr lang="ur-PK" sz="2300" dirty="0">
                <a:solidFill>
                  <a:schemeClr val="tx2">
                    <a:lumMod val="50000"/>
                  </a:schemeClr>
                </a:solidFill>
                <a:latin typeface="Sakkal Majalla" panose="02000000000000000000" pitchFamily="2" charset="-78"/>
                <a:cs typeface="Sakkal Majalla" panose="02000000000000000000" pitchFamily="2" charset="-78"/>
              </a:rPr>
              <a:t>﴿الحج۴۱﴾</a:t>
            </a:r>
            <a:endParaRPr lang="en-US" sz="2300" b="1" dirty="0">
              <a:solidFill>
                <a:schemeClr val="tx2">
                  <a:lumMod val="50000"/>
                </a:schemeClr>
              </a:solidFill>
              <a:latin typeface="Sakkal Majalla" panose="02000000000000000000" pitchFamily="2" charset="-78"/>
              <a:cs typeface="Sakkal Majalla" panose="02000000000000000000" pitchFamily="2" charset="-78"/>
            </a:endParaRPr>
          </a:p>
        </p:txBody>
      </p:sp>
      <p:sp>
        <p:nvSpPr>
          <p:cNvPr id="5" name="Content Placeholder 2"/>
          <p:cNvSpPr txBox="1">
            <a:spLocks/>
          </p:cNvSpPr>
          <p:nvPr/>
        </p:nvSpPr>
        <p:spPr>
          <a:xfrm>
            <a:off x="394447" y="5102418"/>
            <a:ext cx="11474824" cy="12020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r" rtl="1"/>
            <a:r>
              <a:rPr lang="ur-PK" sz="3200" dirty="0">
                <a:solidFill>
                  <a:srgbClr val="FF0000"/>
                </a:solidFill>
                <a:latin typeface="Microsoft Uighur" pitchFamily="2" charset="-78"/>
                <a:cs typeface="Microsoft Uighur" pitchFamily="2" charset="-78"/>
              </a:rPr>
              <a:t>یہ وہ لوگ ہیں کہ اگر ہم ان کو ملک میں دسترس دیں تو نماز پڑھیں اور زکوٰة ادا کریں اور نیک کام کرنے کا حکم دیں اور برے  کاموں سے منع کریں اور سب کاموں کا انجام خدا ہی کے اختیار میں ہے  ﴿۴۱﴾</a:t>
            </a:r>
            <a:endParaRPr lang="en-US" sz="3200" dirty="0">
              <a:solidFill>
                <a:srgbClr val="FF0000"/>
              </a:solidFill>
              <a:latin typeface="Microsoft Uighur" pitchFamily="2" charset="-78"/>
              <a:cs typeface="Microsoft Uighur" pitchFamily="2" charset="-78"/>
            </a:endParaRPr>
          </a:p>
        </p:txBody>
      </p:sp>
    </p:spTree>
    <p:extLst>
      <p:ext uri="{BB962C8B-B14F-4D97-AF65-F5344CB8AC3E}">
        <p14:creationId xmlns:p14="http://schemas.microsoft.com/office/powerpoint/2010/main" val="3459049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727" y="25561"/>
            <a:ext cx="7570273" cy="4258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FB2378-475A-493C-8845-7FEF633603E2}"/>
              </a:ext>
            </a:extLst>
          </p:cNvPr>
          <p:cNvPicPr>
            <a:picLocks noChangeAspect="1"/>
          </p:cNvPicPr>
          <p:nvPr/>
        </p:nvPicPr>
        <p:blipFill>
          <a:blip r:embed="rId3"/>
          <a:stretch>
            <a:fillRect/>
          </a:stretch>
        </p:blipFill>
        <p:spPr>
          <a:xfrm>
            <a:off x="-395111" y="25561"/>
            <a:ext cx="12192000" cy="6307205"/>
          </a:xfrm>
          <a:prstGeom prst="rect">
            <a:avLst/>
          </a:prstGeom>
        </p:spPr>
      </p:pic>
    </p:spTree>
    <p:extLst>
      <p:ext uri="{BB962C8B-B14F-4D97-AF65-F5344CB8AC3E}">
        <p14:creationId xmlns:p14="http://schemas.microsoft.com/office/powerpoint/2010/main" val="420212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104776" y="444369"/>
            <a:ext cx="3724274" cy="3424276"/>
          </a:xfrm>
          <a:prstGeom prst="rect">
            <a:avLst/>
          </a:prstGeom>
          <a:blipFill>
            <a:blip r:embed="rId2" cstate="print"/>
            <a:stretch>
              <a:fillRect/>
            </a:stretch>
          </a:blipFill>
        </p:spPr>
        <p:txBody>
          <a:bodyPr wrap="square" lIns="0" tIns="0" rIns="0" bIns="0" rtlCol="0"/>
          <a:lstStyle/>
          <a:p>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392" y="432112"/>
            <a:ext cx="3473951" cy="3424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58D409-84F2-42D9-9D28-16EDD1DE44A3}"/>
              </a:ext>
            </a:extLst>
          </p:cNvPr>
          <p:cNvPicPr>
            <a:picLocks noChangeAspect="1"/>
          </p:cNvPicPr>
          <p:nvPr/>
        </p:nvPicPr>
        <p:blipFill>
          <a:blip r:embed="rId4"/>
          <a:stretch>
            <a:fillRect/>
          </a:stretch>
        </p:blipFill>
        <p:spPr>
          <a:xfrm>
            <a:off x="485423" y="713501"/>
            <a:ext cx="12192000" cy="5182641"/>
          </a:xfrm>
          <a:prstGeom prst="rect">
            <a:avLst/>
          </a:prstGeom>
        </p:spPr>
      </p:pic>
    </p:spTree>
    <p:extLst>
      <p:ext uri="{BB962C8B-B14F-4D97-AF65-F5344CB8AC3E}">
        <p14:creationId xmlns:p14="http://schemas.microsoft.com/office/powerpoint/2010/main" val="384834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p:nvPr/>
        </p:nvSpPr>
        <p:spPr>
          <a:xfrm>
            <a:off x="116177" y="235828"/>
            <a:ext cx="3810000" cy="3469397"/>
          </a:xfrm>
          <a:prstGeom prst="rect">
            <a:avLst/>
          </a:prstGeom>
          <a:blipFill>
            <a:blip r:embed="rId2" cstate="print"/>
            <a:stretch>
              <a:fillRect/>
            </a:stretch>
          </a:blipFill>
        </p:spPr>
        <p:txBody>
          <a:bodyPr wrap="square" lIns="0" tIns="0" rIns="0" bIns="0" rtlCol="0"/>
          <a:lstStyle/>
          <a:p>
            <a:endParaRPr/>
          </a:p>
        </p:txBody>
      </p:sp>
      <p:pic>
        <p:nvPicPr>
          <p:cNvPr id="2052" name="Picture 4" descr="Image result for 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31" y="340603"/>
            <a:ext cx="3044369" cy="32598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9B335C-1F11-4441-B9C8-2FA1FB1B7076}"/>
              </a:ext>
            </a:extLst>
          </p:cNvPr>
          <p:cNvPicPr>
            <a:picLocks noChangeAspect="1"/>
          </p:cNvPicPr>
          <p:nvPr/>
        </p:nvPicPr>
        <p:blipFill>
          <a:blip r:embed="rId4"/>
          <a:stretch>
            <a:fillRect/>
          </a:stretch>
        </p:blipFill>
        <p:spPr>
          <a:xfrm>
            <a:off x="530877" y="564096"/>
            <a:ext cx="11333446" cy="5413717"/>
          </a:xfrm>
          <a:prstGeom prst="rect">
            <a:avLst/>
          </a:prstGeom>
        </p:spPr>
      </p:pic>
    </p:spTree>
    <p:extLst>
      <p:ext uri="{BB962C8B-B14F-4D97-AF65-F5344CB8AC3E}">
        <p14:creationId xmlns:p14="http://schemas.microsoft.com/office/powerpoint/2010/main" val="329712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759" y="759626"/>
            <a:ext cx="6964678" cy="2452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998610-10D5-43B3-9248-CAC484B717F6}"/>
              </a:ext>
            </a:extLst>
          </p:cNvPr>
          <p:cNvPicPr>
            <a:picLocks noChangeAspect="1"/>
          </p:cNvPicPr>
          <p:nvPr/>
        </p:nvPicPr>
        <p:blipFill>
          <a:blip r:embed="rId3"/>
          <a:stretch>
            <a:fillRect/>
          </a:stretch>
        </p:blipFill>
        <p:spPr>
          <a:xfrm>
            <a:off x="372533" y="334038"/>
            <a:ext cx="12192000" cy="5535168"/>
          </a:xfrm>
          <a:prstGeom prst="rect">
            <a:avLst/>
          </a:prstGeom>
        </p:spPr>
      </p:pic>
    </p:spTree>
    <p:extLst>
      <p:ext uri="{BB962C8B-B14F-4D97-AF65-F5344CB8AC3E}">
        <p14:creationId xmlns:p14="http://schemas.microsoft.com/office/powerpoint/2010/main" val="214501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70273" cy="4258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7FC81BB-A04B-4EBF-9243-BE432B1884D0}"/>
              </a:ext>
            </a:extLst>
          </p:cNvPr>
          <p:cNvPicPr>
            <a:picLocks noChangeAspect="1"/>
          </p:cNvPicPr>
          <p:nvPr/>
        </p:nvPicPr>
        <p:blipFill>
          <a:blip r:embed="rId3"/>
          <a:stretch>
            <a:fillRect/>
          </a:stretch>
        </p:blipFill>
        <p:spPr>
          <a:xfrm>
            <a:off x="124177" y="353003"/>
            <a:ext cx="12192000" cy="5632704"/>
          </a:xfrm>
          <a:prstGeom prst="rect">
            <a:avLst/>
          </a:prstGeom>
        </p:spPr>
      </p:pic>
    </p:spTree>
    <p:extLst>
      <p:ext uri="{BB962C8B-B14F-4D97-AF65-F5344CB8AC3E}">
        <p14:creationId xmlns:p14="http://schemas.microsoft.com/office/powerpoint/2010/main" val="1664577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nformation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727" y="0"/>
            <a:ext cx="7570273" cy="4258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5528179-9EFB-45CE-A27F-E7B3C4E04253}"/>
              </a:ext>
            </a:extLst>
          </p:cNvPr>
          <p:cNvPicPr>
            <a:picLocks noChangeAspect="1"/>
          </p:cNvPicPr>
          <p:nvPr/>
        </p:nvPicPr>
        <p:blipFill>
          <a:blip r:embed="rId3"/>
          <a:stretch>
            <a:fillRect/>
          </a:stretch>
        </p:blipFill>
        <p:spPr>
          <a:xfrm>
            <a:off x="-609600" y="-190664"/>
            <a:ext cx="12192000" cy="6494260"/>
          </a:xfrm>
          <a:prstGeom prst="rect">
            <a:avLst/>
          </a:prstGeom>
        </p:spPr>
      </p:pic>
    </p:spTree>
    <p:extLst>
      <p:ext uri="{BB962C8B-B14F-4D97-AF65-F5344CB8AC3E}">
        <p14:creationId xmlns:p14="http://schemas.microsoft.com/office/powerpoint/2010/main" val="125782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p:nvPr/>
        </p:nvSpPr>
        <p:spPr>
          <a:xfrm>
            <a:off x="374717" y="224138"/>
            <a:ext cx="4788954" cy="3810000"/>
          </a:xfrm>
          <a:prstGeom prst="rect">
            <a:avLst/>
          </a:prstGeom>
          <a:blipFill>
            <a:blip r:embed="rId2" cstate="print"/>
            <a:stretch>
              <a:fillRect/>
            </a:stretch>
          </a:blipFill>
        </p:spPr>
        <p:txBody>
          <a:bodyPr wrap="square" lIns="0" tIns="0" rIns="0" bIns="0" rtlCol="0"/>
          <a:lstStyle/>
          <a:p>
            <a:endParaRPr/>
          </a:p>
        </p:txBody>
      </p:sp>
      <p:pic>
        <p:nvPicPr>
          <p:cNvPr id="7170" name="Picture 2" descr="Image result for hindus temple in pakis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689" y="2310034"/>
            <a:ext cx="4159624" cy="42582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83D5C3F-3BD3-45EB-9A1C-3405599ED1AE}"/>
              </a:ext>
            </a:extLst>
          </p:cNvPr>
          <p:cNvPicPr>
            <a:picLocks noChangeAspect="1"/>
          </p:cNvPicPr>
          <p:nvPr/>
        </p:nvPicPr>
        <p:blipFill>
          <a:blip r:embed="rId4"/>
          <a:stretch>
            <a:fillRect/>
          </a:stretch>
        </p:blipFill>
        <p:spPr>
          <a:xfrm>
            <a:off x="558723" y="0"/>
            <a:ext cx="12180864" cy="5980694"/>
          </a:xfrm>
          <a:prstGeom prst="rect">
            <a:avLst/>
          </a:prstGeom>
        </p:spPr>
      </p:pic>
    </p:spTree>
    <p:extLst>
      <p:ext uri="{BB962C8B-B14F-4D97-AF65-F5344CB8AC3E}">
        <p14:creationId xmlns:p14="http://schemas.microsoft.com/office/powerpoint/2010/main" val="394780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59898" y="209550"/>
            <a:ext cx="8327302" cy="3871162"/>
            <a:chOff x="-1" y="-1"/>
            <a:chExt cx="12192002" cy="6858001"/>
          </a:xfrm>
        </p:grpSpPr>
        <p:grpSp>
          <p:nvGrpSpPr>
            <p:cNvPr id="4" name="Group 3"/>
            <p:cNvGrpSpPr/>
            <p:nvPr/>
          </p:nvGrpSpPr>
          <p:grpSpPr>
            <a:xfrm>
              <a:off x="-1" y="0"/>
              <a:ext cx="5769735" cy="6858000"/>
              <a:chOff x="-1" y="0"/>
              <a:chExt cx="5769735" cy="685800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769735" cy="37091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ribal areas pakis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09114"/>
                <a:ext cx="5769735" cy="31488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6606863" y="-1"/>
              <a:ext cx="5585138" cy="6858001"/>
              <a:chOff x="6606863" y="-1"/>
              <a:chExt cx="5585138" cy="6858001"/>
            </a:xfrm>
          </p:grpSpPr>
          <p:pic>
            <p:nvPicPr>
              <p:cNvPr id="819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863" y="-1"/>
                <a:ext cx="5585138" cy="370911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6863" y="3709114"/>
                <a:ext cx="5585137" cy="314888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2" name="Picture 11">
            <a:extLst>
              <a:ext uri="{FF2B5EF4-FFF2-40B4-BE49-F238E27FC236}">
                <a16:creationId xmlns:a16="http://schemas.microsoft.com/office/drawing/2014/main" id="{FF412AA9-911E-4938-ADE1-1133DE78BD74}"/>
              </a:ext>
            </a:extLst>
          </p:cNvPr>
          <p:cNvPicPr>
            <a:picLocks noChangeAspect="1"/>
          </p:cNvPicPr>
          <p:nvPr/>
        </p:nvPicPr>
        <p:blipFill>
          <a:blip r:embed="rId6"/>
          <a:stretch>
            <a:fillRect/>
          </a:stretch>
        </p:blipFill>
        <p:spPr>
          <a:xfrm>
            <a:off x="-451555" y="806463"/>
            <a:ext cx="12192000" cy="4771033"/>
          </a:xfrm>
          <a:prstGeom prst="rect">
            <a:avLst/>
          </a:prstGeom>
        </p:spPr>
      </p:pic>
    </p:spTree>
    <p:extLst>
      <p:ext uri="{BB962C8B-B14F-4D97-AF65-F5344CB8AC3E}">
        <p14:creationId xmlns:p14="http://schemas.microsoft.com/office/powerpoint/2010/main" val="990239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86379" y="304801"/>
            <a:ext cx="6338896" cy="3782229"/>
            <a:chOff x="-485792" y="0"/>
            <a:chExt cx="12677792" cy="6911689"/>
          </a:xfrm>
        </p:grpSpPr>
        <p:pic>
          <p:nvPicPr>
            <p:cNvPr id="9220" name="Picture 4" descr="Image result for balochistan cultur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5792" y="53688"/>
              <a:ext cx="573405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6" descr="Image result for balochistan culture"/>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34050" y="0"/>
              <a:ext cx="645795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6C22A1C6-3EE5-4D9F-B066-C5D2A2EB5324}"/>
              </a:ext>
            </a:extLst>
          </p:cNvPr>
          <p:cNvPicPr>
            <a:picLocks noChangeAspect="1"/>
          </p:cNvPicPr>
          <p:nvPr/>
        </p:nvPicPr>
        <p:blipFill>
          <a:blip r:embed="rId6"/>
          <a:stretch>
            <a:fillRect/>
          </a:stretch>
        </p:blipFill>
        <p:spPr>
          <a:xfrm>
            <a:off x="-52213" y="-90311"/>
            <a:ext cx="11777488" cy="6858000"/>
          </a:xfrm>
          <a:prstGeom prst="rect">
            <a:avLst/>
          </a:prstGeom>
        </p:spPr>
      </p:pic>
    </p:spTree>
    <p:extLst>
      <p:ext uri="{BB962C8B-B14F-4D97-AF65-F5344CB8AC3E}">
        <p14:creationId xmlns:p14="http://schemas.microsoft.com/office/powerpoint/2010/main" val="297862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76153C-B701-4C9E-A67D-EF40E6C462AC}"/>
              </a:ext>
            </a:extLst>
          </p:cNvPr>
          <p:cNvPicPr>
            <a:picLocks noChangeAspect="1"/>
          </p:cNvPicPr>
          <p:nvPr/>
        </p:nvPicPr>
        <p:blipFill>
          <a:blip r:embed="rId2"/>
          <a:stretch>
            <a:fillRect/>
          </a:stretch>
        </p:blipFill>
        <p:spPr>
          <a:xfrm>
            <a:off x="146756" y="830411"/>
            <a:ext cx="12192000" cy="4401311"/>
          </a:xfrm>
          <a:prstGeom prst="rect">
            <a:avLst/>
          </a:prstGeom>
        </p:spPr>
      </p:pic>
    </p:spTree>
    <p:extLst>
      <p:ext uri="{BB962C8B-B14F-4D97-AF65-F5344CB8AC3E}">
        <p14:creationId xmlns:p14="http://schemas.microsoft.com/office/powerpoint/2010/main" val="240757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resentationes\Manshor jammat islami\Slide7.JPG"/>
          <p:cNvPicPr>
            <a:picLocks noGrp="1" noChangeAspect="1" noChangeArrowheads="1"/>
          </p:cNvPicPr>
          <p:nvPr>
            <p:ph idx="1"/>
          </p:nvPr>
        </p:nvPicPr>
        <p:blipFill>
          <a:blip r:embed="rId2"/>
          <a:srcRect/>
          <a:stretch>
            <a:fillRect/>
          </a:stretch>
        </p:blipFill>
        <p:spPr bwMode="auto">
          <a:xfrm>
            <a:off x="0" y="1"/>
            <a:ext cx="12192000" cy="682818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266" name="Picture 2" descr="https://html2-f.scribdassets.com/2fjdwfdyio29vlxw/images/54-414b7a4f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949" y="0"/>
            <a:ext cx="612605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065950" cy="6858000"/>
          </a:xfrm>
          <a:prstGeom prst="rect">
            <a:avLst/>
          </a:prstGeom>
        </p:spPr>
      </p:pic>
    </p:spTree>
    <p:extLst>
      <p:ext uri="{BB962C8B-B14F-4D97-AF65-F5344CB8AC3E}">
        <p14:creationId xmlns:p14="http://schemas.microsoft.com/office/powerpoint/2010/main" val="1610541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2290" name="Picture 2" descr="https://html2-f.scribdassets.com/2fjdwfdyio29vlxw/images/55-fb6cdf06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644" y="12879"/>
            <a:ext cx="6306355" cy="68451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885645" cy="6858000"/>
          </a:xfrm>
          <a:prstGeom prst="rect">
            <a:avLst/>
          </a:prstGeom>
        </p:spPr>
      </p:pic>
    </p:spTree>
    <p:extLst>
      <p:ext uri="{BB962C8B-B14F-4D97-AF65-F5344CB8AC3E}">
        <p14:creationId xmlns:p14="http://schemas.microsoft.com/office/powerpoint/2010/main" val="1858336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3314" name="Picture 2" descr="https://html2-f.scribdassets.com/2fjdwfdyio29vlxw/images/56-f4afd3c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0"/>
            <a:ext cx="9486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897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024282" cy="6858000"/>
          </a:xfrm>
          <a:prstGeom prst="rect">
            <a:avLst/>
          </a:prstGeom>
        </p:spPr>
      </p:pic>
      <p:pic>
        <p:nvPicPr>
          <p:cNvPr id="14338" name="Picture 2" descr="https://html1-f.scribdassets.com/2fjdwfdyio29vlxw/images/57-cd30959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83" y="1"/>
            <a:ext cx="61677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54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024283" cy="6858000"/>
          </a:xfrm>
          <a:prstGeom prst="rect">
            <a:avLst/>
          </a:prstGeom>
        </p:spPr>
      </p:pic>
      <p:pic>
        <p:nvPicPr>
          <p:cNvPr id="16386" name="Picture 2" descr="https://html1-f.scribdassets.com/2fjdwfdyio29vlxw/images/58-4650ec2a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283" y="2"/>
            <a:ext cx="616771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471412" y="4509992"/>
            <a:ext cx="9249176" cy="214910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ur-PK" sz="16600" b="1" spc="300" dirty="0">
                <a:ln w="38100">
                  <a:solidFill>
                    <a:schemeClr val="bg1"/>
                  </a:solidFill>
                  <a:prstDash val="solid"/>
                </a:ln>
                <a:effectLst>
                  <a:glow rad="101600">
                    <a:schemeClr val="bg1">
                      <a:alpha val="60000"/>
                    </a:schemeClr>
                  </a:glow>
                </a:effectLst>
                <a:latin typeface="Jameel Noori Nastaleeq" panose="02000503000000020004" pitchFamily="2" charset="-78"/>
                <a:cs typeface="Jameel Noori Nastaleeq" panose="02000503000000020004" pitchFamily="2" charset="-78"/>
              </a:rPr>
              <a:t>جزاک اللہ ُخیراً</a:t>
            </a:r>
            <a:endParaRPr lang="en-US" sz="16600" b="1" spc="300" dirty="0">
              <a:ln w="38100">
                <a:solidFill>
                  <a:schemeClr val="bg1"/>
                </a:solidFill>
                <a:prstDash val="solid"/>
              </a:ln>
              <a:effectLst>
                <a:glow rad="101600">
                  <a:schemeClr val="bg1">
                    <a:alpha val="60000"/>
                  </a:schemeClr>
                </a:glow>
              </a:effectLst>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772416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074" name="Picture 2" descr="D:\presentationes\Manshor jammat islami\Slide8.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aat e islami manshoor"/>
          <p:cNvPicPr>
            <a:picLocks noChangeAspect="1" noChangeArrowheads="1"/>
          </p:cNvPicPr>
          <p:nvPr/>
        </p:nvPicPr>
        <p:blipFill rotWithShape="1">
          <a:blip r:embed="rId3">
            <a:extLst>
              <a:ext uri="{28A0092B-C50C-407E-A947-70E740481C1C}">
                <a14:useLocalDpi xmlns:a14="http://schemas.microsoft.com/office/drawing/2010/main" val="0"/>
              </a:ext>
            </a:extLst>
          </a:blip>
          <a:srcRect t="2795" b="4207"/>
          <a:stretch/>
        </p:blipFill>
        <p:spPr bwMode="auto">
          <a:xfrm>
            <a:off x="2090696" y="2789853"/>
            <a:ext cx="8082323" cy="320973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39F2A7-D287-4505-B7E6-28D30367651F}"/>
              </a:ext>
            </a:extLst>
          </p:cNvPr>
          <p:cNvPicPr>
            <a:picLocks noChangeAspect="1"/>
          </p:cNvPicPr>
          <p:nvPr/>
        </p:nvPicPr>
        <p:blipFill>
          <a:blip r:embed="rId4"/>
          <a:stretch>
            <a:fillRect/>
          </a:stretch>
        </p:blipFill>
        <p:spPr>
          <a:xfrm>
            <a:off x="874220" y="343308"/>
            <a:ext cx="10217782" cy="2310584"/>
          </a:xfrm>
          <a:prstGeom prst="rect">
            <a:avLst/>
          </a:prstGeom>
        </p:spPr>
      </p:pic>
    </p:spTree>
    <p:extLst>
      <p:ext uri="{BB962C8B-B14F-4D97-AF65-F5344CB8AC3E}">
        <p14:creationId xmlns:p14="http://schemas.microsoft.com/office/powerpoint/2010/main" val="222976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ymfb.com/file/attachment/2013/08/f54d7f2a963f63b57babe91360899de4_view.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6018"/>
            <a:ext cx="9097229" cy="5058966"/>
          </a:xfrm>
          <a:prstGeom prst="ellipse">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B5675AB-DA5A-480C-91CC-0519CFF64A77}"/>
              </a:ext>
            </a:extLst>
          </p:cNvPr>
          <p:cNvPicPr>
            <a:picLocks noChangeAspect="1"/>
          </p:cNvPicPr>
          <p:nvPr/>
        </p:nvPicPr>
        <p:blipFill>
          <a:blip r:embed="rId4"/>
          <a:stretch>
            <a:fillRect/>
          </a:stretch>
        </p:blipFill>
        <p:spPr>
          <a:xfrm>
            <a:off x="1061125" y="1018367"/>
            <a:ext cx="11266384" cy="5340559"/>
          </a:xfrm>
          <a:prstGeom prst="rect">
            <a:avLst/>
          </a:prstGeom>
        </p:spPr>
      </p:pic>
    </p:spTree>
    <p:extLst>
      <p:ext uri="{BB962C8B-B14F-4D97-AF65-F5344CB8AC3E}">
        <p14:creationId xmlns:p14="http://schemas.microsoft.com/office/powerpoint/2010/main" val="18648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urbing terroris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12164" y="159747"/>
            <a:ext cx="6293223" cy="46811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DDDC571-DB80-4861-B740-B4813AB46FF4}"/>
              </a:ext>
            </a:extLst>
          </p:cNvPr>
          <p:cNvPicPr>
            <a:picLocks noChangeAspect="1"/>
          </p:cNvPicPr>
          <p:nvPr/>
        </p:nvPicPr>
        <p:blipFill>
          <a:blip r:embed="rId4"/>
          <a:stretch>
            <a:fillRect/>
          </a:stretch>
        </p:blipFill>
        <p:spPr>
          <a:xfrm>
            <a:off x="-215895" y="561720"/>
            <a:ext cx="11607790" cy="5553937"/>
          </a:xfrm>
          <a:prstGeom prst="rect">
            <a:avLst/>
          </a:prstGeom>
        </p:spPr>
      </p:pic>
    </p:spTree>
    <p:extLst>
      <p:ext uri="{BB962C8B-B14F-4D97-AF65-F5344CB8AC3E}">
        <p14:creationId xmlns:p14="http://schemas.microsoft.com/office/powerpoint/2010/main" val="203087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91673" y="186612"/>
            <a:ext cx="6313712" cy="4276877"/>
          </a:xfrm>
          <a:prstGeom prst="rect">
            <a:avLst/>
          </a:prstGeom>
          <a:noFill/>
          <a:effectLst>
            <a:reflection blurRad="6350" stA="50000" endA="300" endPos="38500" dist="50800" dir="5400000" sy="-100000" algn="bl" rotWithShape="0"/>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57FAC5E-8C20-4B30-B2F5-22E5986D5C29}"/>
              </a:ext>
            </a:extLst>
          </p:cNvPr>
          <p:cNvPicPr>
            <a:picLocks noChangeAspect="1"/>
          </p:cNvPicPr>
          <p:nvPr/>
        </p:nvPicPr>
        <p:blipFill>
          <a:blip r:embed="rId4"/>
          <a:stretch>
            <a:fillRect/>
          </a:stretch>
        </p:blipFill>
        <p:spPr>
          <a:xfrm>
            <a:off x="406400" y="884945"/>
            <a:ext cx="12192000" cy="6149266"/>
          </a:xfrm>
          <a:prstGeom prst="rect">
            <a:avLst/>
          </a:prstGeom>
        </p:spPr>
      </p:pic>
    </p:spTree>
    <p:extLst>
      <p:ext uri="{BB962C8B-B14F-4D97-AF65-F5344CB8AC3E}">
        <p14:creationId xmlns:p14="http://schemas.microsoft.com/office/powerpoint/2010/main" val="2093186114"/>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Related image" id="6146"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149"/>
          <a:stretch/>
        </p:blipFill>
        <p:spPr bwMode="auto">
          <a:xfrm>
            <a:off x="5219919" y="145513"/>
            <a:ext cx="6766807" cy="4753059"/>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15" name="Picture 14">
            <a:extLst>
              <a:ext uri="{FF2B5EF4-FFF2-40B4-BE49-F238E27FC236}">
                <a16:creationId xmlns:a16="http://schemas.microsoft.com/office/drawing/2014/main" id="{702720BE-4601-4D84-A80F-CCB3841C0C02}"/>
              </a:ext>
            </a:extLst>
          </p:cNvPr>
          <p:cNvPicPr>
            <a:picLocks noChangeAspect="1"/>
          </p:cNvPicPr>
          <p:nvPr/>
        </p:nvPicPr>
        <p:blipFill>
          <a:blip r:embed="rId3"/>
          <a:stretch>
            <a:fillRect/>
          </a:stretch>
        </p:blipFill>
        <p:spPr>
          <a:xfrm>
            <a:off x="1027289" y="1229874"/>
            <a:ext cx="12192000" cy="5211052"/>
          </a:xfrm>
          <a:prstGeom prst="rect">
            <a:avLst/>
          </a:prstGeom>
        </p:spPr>
      </p:pic>
    </p:spTree>
    <p:extLst>
      <p:ext uri="{BB962C8B-B14F-4D97-AF65-F5344CB8AC3E}">
        <p14:creationId xmlns:p14="http://schemas.microsoft.com/office/powerpoint/2010/main" val="3984914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1804</TotalTime>
  <Words>147</Words>
  <Application>Microsoft Office PowerPoint</Application>
  <PresentationFormat>Widescreen</PresentationFormat>
  <Paragraphs>6</Paragraphs>
  <Slides>34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Arabic Typesetting</vt:lpstr>
      <vt:lpstr>Calibri</vt:lpstr>
      <vt:lpstr>Jameel Noori Nastaleeq</vt:lpstr>
      <vt:lpstr>Lucida Sans Unicode</vt:lpstr>
      <vt:lpstr>Microsoft Uighur</vt:lpstr>
      <vt:lpstr>NOORIN11</vt:lpstr>
      <vt:lpstr>Sakkal Majalla</vt:lpstr>
      <vt:lpstr>Verdana</vt:lpstr>
      <vt:lpstr>Wingdings 2</vt:lpstr>
      <vt:lpstr>Wingdings 3</vt:lpstr>
      <vt:lpstr>Concourse</vt:lpstr>
      <vt:lpstr>PowerPoint Presentation</vt:lpstr>
      <vt:lpstr>اِنَّ اللّٰهَ يَاۡمُرُكُمۡ اَنۡ تُؤَدُّوۡا الۡاَمٰنٰتِ اِلٰٓى اَهۡلِهَاۙ وَاِذَا حَكَمۡتُمۡ بَيۡنَ النَّاسِ اَنۡ تَحۡكُمُوۡا بِالۡعَدۡلِ‌ؕ اِنَّ اللّٰهَ نِعِمَّا يَعِظُكُمۡ بِهٖ‌ؕ اِنَّ اللّٰهَ كَانَ سَمِيۡعَۢا بَصِيۡرًا‏ ﴿النساۤء۵۸﴾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furqan feroz</dc:creator>
  <cp:lastModifiedBy>User</cp:lastModifiedBy>
  <cp:revision>142</cp:revision>
  <dcterms:created xsi:type="dcterms:W3CDTF">2018-03-08T14:28:47Z</dcterms:created>
  <dcterms:modified xsi:type="dcterms:W3CDTF">2021-10-11T06:39:50Z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4876917</vt:lpwstr>
  </property>
  <property fmtid="{D5CDD505-2E9C-101B-9397-08002B2CF9AE}" name="NXPowerLiteSettings" pid="3">
    <vt:lpwstr>F7000400038000</vt:lpwstr>
  </property>
  <property fmtid="{D5CDD505-2E9C-101B-9397-08002B2CF9AE}" name="NXPowerLiteVersion" pid="4">
    <vt:lpwstr>S9.1.2</vt:lpwstr>
  </property>
</Properties>
</file>